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273" r:id="rId2"/>
    <p:sldId id="277" r:id="rId3"/>
    <p:sldId id="278" r:id="rId4"/>
    <p:sldId id="256" r:id="rId5"/>
    <p:sldId id="257" r:id="rId6"/>
    <p:sldId id="258" r:id="rId7"/>
    <p:sldId id="259" r:id="rId8"/>
    <p:sldId id="272" r:id="rId9"/>
    <p:sldId id="260" r:id="rId10"/>
    <p:sldId id="261" r:id="rId11"/>
    <p:sldId id="262" r:id="rId12"/>
    <p:sldId id="267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9144000" cy="6858000" type="screen4x3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/>
  </p:normalViewPr>
  <p:slideViewPr>
    <p:cSldViewPr>
      <p:cViewPr varScale="1">
        <p:scale>
          <a:sx n="73" d="100"/>
          <a:sy n="73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968" y="-96"/>
      </p:cViewPr>
      <p:guideLst>
        <p:guide orient="horz" pos="2160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C257-4E2A-4976-B42E-BB7B52D1FF8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24AE-68AC-48FC-8133-137DC506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Maiandra GD" pitchFamily="34" charset="0"/>
                <a:ea typeface="Cambria Math" pitchFamily="18" charset="0"/>
              </a:rPr>
              <a:t>Your teacher is giving you a test worth 100 points containing 40 questions. There are two-point and four-point questions on the test. How many of each type of question are on the test?</a:t>
            </a:r>
            <a:endParaRPr lang="en-US" sz="3600" dirty="0">
              <a:latin typeface="Maiandra GD" pitchFamily="34" charset="0"/>
              <a:ea typeface="Cambria Math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58674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At a sale on winter clothing, Cody bought two pairs of gloves and four hats for $43.00. </a:t>
            </a:r>
            <a:r>
              <a:rPr lang="en-US" sz="3600" dirty="0" err="1" smtClean="0">
                <a:latin typeface="Maiandra GD" pitchFamily="34" charset="0"/>
              </a:rPr>
              <a:t>Tori</a:t>
            </a:r>
            <a:r>
              <a:rPr lang="en-US" sz="3600" dirty="0" smtClean="0">
                <a:latin typeface="Maiandra GD" pitchFamily="34" charset="0"/>
              </a:rPr>
              <a:t> bought two pairs of gloves and two hats for $30.00. Find the cost of each. 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01178" y="5867400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dirty="0">
                <a:latin typeface="Maiandra GD" pitchFamily="34" charset="0"/>
              </a:rPr>
              <a:t> </a:t>
            </a:r>
            <a:r>
              <a:rPr lang="en-US" sz="3600" dirty="0" smtClean="0">
                <a:latin typeface="Maiandra GD" pitchFamily="34" charset="0"/>
              </a:rPr>
              <a:t>The Town Recreation Department ordered a total of 100 baseballs and bats for the summer baseball camp. Baseballs cost $4.50 each and bats cost $20 each. The total purchase was $822.  How many of each item was ordered?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6638" y="586740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A college student needs 11 classes that are worth a total of 40 credits in order to complete her degree. The college offers both 4-credit classes and 3-credit classes. Which system of equations can be used to determine </a:t>
            </a:r>
            <a:r>
              <a:rPr lang="en-US" sz="3600" i="1" dirty="0" smtClean="0">
                <a:latin typeface="Maiandra GD" pitchFamily="34" charset="0"/>
              </a:rPr>
              <a:t>f</a:t>
            </a:r>
            <a:r>
              <a:rPr lang="en-US" sz="3600" dirty="0" smtClean="0">
                <a:latin typeface="Maiandra GD" pitchFamily="34" charset="0"/>
              </a:rPr>
              <a:t>, the number of 4-credit classes the student can take to complete her degree, and </a:t>
            </a:r>
            <a:r>
              <a:rPr lang="en-US" sz="3600" i="1" dirty="0" smtClean="0">
                <a:latin typeface="Maiandra GD" pitchFamily="34" charset="0"/>
              </a:rPr>
              <a:t>h</a:t>
            </a:r>
            <a:r>
              <a:rPr lang="en-US" sz="3600" dirty="0" smtClean="0">
                <a:latin typeface="Maiandra GD" pitchFamily="34" charset="0"/>
              </a:rPr>
              <a:t>, the number of 3-credit classes?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69118" y="5867400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One night a theatre sold 548 movie tickets.  An adult’s ticket costs $6.50 and a child’s ticket cost $3.50. In all, $2881 was taken in. How many of each kind of ticket were sold?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12826" y="5867400"/>
            <a:ext cx="790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A collection of dimes and nickels is worth $3.30.  If there are 42 coins in all, how many of each kind of coin are there? 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87365" y="5867400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The sum of two numbers is 20. The difference between three times the first number and twice the second is 40.  Find the two numbers. 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81754" y="5867400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The difference between two numbers is 9. The first number plus twice the other number is 27. Find the two numbers. 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31448" y="5867400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There are 156 laptops and desktop computers in a lab.  There are 8 more laptops than computers. How many of each are in the lab?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8548" y="5867400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  <a:cs typeface="Times New Roman" panose="02020603050405020304" pitchFamily="18" charset="0"/>
              </a:rPr>
              <a:t>Hat Mania and Cap Kingdom create custom hats for sports teams.  Hat Mania charges $5 for each hat sold and a $50 service fee to create the hats. Cap kingdom charges $6 for each hat sold in addition to a $25 service fee.  How many hats have to be sold for the companies to have equal charges? 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1028" y="5867400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  <a:cs typeface="Times New Roman" panose="02020603050405020304" pitchFamily="18" charset="0"/>
              </a:rPr>
              <a:t>Angelo runs 7 miles per week and increases his distance by 1 mile each week. Mark runs 4 miles per week and increases his distance by 2 miles each week.  In how many weeks will Angelo and Mark be running the same distance?  What will that distance be?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52286" y="5867400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Maiandra GD" pitchFamily="34" charset="0"/>
              </a:rPr>
              <a:t>Suppose you bought supplies for a party. Three rolls of streamers and 15 party hats cost $30. Later, you bought 2 rolls of streamers and 4 party hats for $11. How much did each roll of streamers cost? 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1830" y="58674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Maiandra GD" pitchFamily="34" charset="0"/>
              </a:rPr>
              <a:t>There are 9 books stacked on a shelf. The thickness of each book is either 1 inch of 2 inches. The height of the stacks of 9 books is 14 inches. Which system of equations can be used to determine, x, the number of 1 inch-thick books in the stack, and y, the number of 2 inch-thick books?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44272" y="5867400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49817" y="2057400"/>
          <a:ext cx="5244367" cy="2743200"/>
        </p:xfrm>
        <a:graphic>
          <a:graphicData uri="http://schemas.openxmlformats.org/presentationml/2006/ole">
            <p:oleObj spid="_x0000_s1027" name="Equation" r:id="rId3" imgW="82548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40264" y="5867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73883" y="2057400"/>
          <a:ext cx="4196235" cy="2743200"/>
        </p:xfrm>
        <a:graphic>
          <a:graphicData uri="http://schemas.openxmlformats.org/presentationml/2006/ole">
            <p:oleObj spid="_x0000_s2050" name="Equation" r:id="rId3" imgW="66024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40264" y="5867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13738" y="2057400"/>
          <a:ext cx="6516524" cy="2743200"/>
        </p:xfrm>
        <a:graphic>
          <a:graphicData uri="http://schemas.openxmlformats.org/presentationml/2006/ole">
            <p:oleObj spid="_x0000_s3074" name="Equation" r:id="rId3" imgW="965160" imgH="4060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40264" y="5867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13738" y="2057400"/>
          <a:ext cx="6516524" cy="2743200"/>
        </p:xfrm>
        <a:graphic>
          <a:graphicData uri="http://schemas.openxmlformats.org/presentationml/2006/ole">
            <p:oleObj spid="_x0000_s4098" name="Equation" r:id="rId3" imgW="965160" imgH="4060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40264" y="5867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8999" y="2057400"/>
          <a:ext cx="5166002" cy="2743200"/>
        </p:xfrm>
        <a:graphic>
          <a:graphicData uri="http://schemas.openxmlformats.org/presentationml/2006/ole">
            <p:oleObj spid="_x0000_s5122" name="Equation" r:id="rId3" imgW="81252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40264" y="5867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39939" y="2057400"/>
          <a:ext cx="7264123" cy="2743200"/>
        </p:xfrm>
        <a:graphic>
          <a:graphicData uri="http://schemas.openxmlformats.org/presentationml/2006/ole">
            <p:oleObj spid="_x0000_s6146" name="Equation" r:id="rId3" imgW="114300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40264" y="5867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29718" y="2057400"/>
          <a:ext cx="5084564" cy="2743200"/>
        </p:xfrm>
        <a:graphic>
          <a:graphicData uri="http://schemas.openxmlformats.org/presentationml/2006/ole">
            <p:oleObj spid="_x0000_s7170" name="Equation" r:id="rId3" imgW="79992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40264" y="5867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31172" y="2057400"/>
          <a:ext cx="4681656" cy="2743200"/>
        </p:xfrm>
        <a:graphic>
          <a:graphicData uri="http://schemas.openxmlformats.org/presentationml/2006/ole">
            <p:oleObj spid="_x0000_s8194" name="Equation" r:id="rId3" imgW="73656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40264" y="5867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14669" y="2057400"/>
          <a:ext cx="4714662" cy="2743200"/>
        </p:xfrm>
        <a:graphic>
          <a:graphicData uri="http://schemas.openxmlformats.org/presentationml/2006/ole">
            <p:oleObj spid="_x0000_s9218" name="Equation" r:id="rId3" imgW="698400" imgH="4060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40264" y="5867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At In and Out, 4 burgers and 3 orders of  fries cost $26.50. 5 burgers and 5 orders of fries cost $36.25. What is the cost of each item?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32249" y="58674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87545" y="2057400"/>
          <a:ext cx="5568911" cy="2743200"/>
        </p:xfrm>
        <a:graphic>
          <a:graphicData uri="http://schemas.openxmlformats.org/presentationml/2006/ole">
            <p:oleObj spid="_x0000_s10242" name="Equation" r:id="rId3" imgW="87624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12075" y="2057400"/>
          <a:ext cx="4519851" cy="2743200"/>
        </p:xfrm>
        <a:graphic>
          <a:graphicData uri="http://schemas.openxmlformats.org/presentationml/2006/ole">
            <p:oleObj spid="_x0000_s11266" name="Equation" r:id="rId3" imgW="71100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420" y="2057400"/>
          <a:ext cx="8717161" cy="2743200"/>
        </p:xfrm>
        <a:graphic>
          <a:graphicData uri="http://schemas.openxmlformats.org/presentationml/2006/ole">
            <p:oleObj spid="_x0000_s12290" name="Equation" r:id="rId3" imgW="137160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06642" y="2057400"/>
          <a:ext cx="5730716" cy="2743200"/>
        </p:xfrm>
        <a:graphic>
          <a:graphicData uri="http://schemas.openxmlformats.org/presentationml/2006/ole">
            <p:oleObj spid="_x0000_s13314" name="Equation" r:id="rId3" imgW="90144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13739" y="2057400"/>
          <a:ext cx="6516523" cy="2743200"/>
        </p:xfrm>
        <a:graphic>
          <a:graphicData uri="http://schemas.openxmlformats.org/presentationml/2006/ole">
            <p:oleObj spid="_x0000_s14338" name="Equation" r:id="rId3" imgW="965160" imgH="4060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6700" y="2057400"/>
          <a:ext cx="8830601" cy="2743200"/>
        </p:xfrm>
        <a:graphic>
          <a:graphicData uri="http://schemas.openxmlformats.org/presentationml/2006/ole">
            <p:oleObj spid="_x0000_s15362" name="Equation" r:id="rId3" imgW="1307880" imgH="4060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57131" y="2057400"/>
          <a:ext cx="7629739" cy="2743200"/>
        </p:xfrm>
        <a:graphic>
          <a:graphicData uri="http://schemas.openxmlformats.org/presentationml/2006/ole">
            <p:oleObj spid="_x0000_s16386" name="Equation" r:id="rId3" imgW="1130040" imgH="4060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57354" y="2057400"/>
          <a:ext cx="4629293" cy="2743200"/>
        </p:xfrm>
        <a:graphic>
          <a:graphicData uri="http://schemas.openxmlformats.org/presentationml/2006/ole">
            <p:oleObj spid="_x0000_s17410" name="Equation" r:id="rId3" imgW="685800" imgH="4060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71892" y="2057400"/>
          <a:ext cx="4600217" cy="2743200"/>
        </p:xfrm>
        <a:graphic>
          <a:graphicData uri="http://schemas.openxmlformats.org/presentationml/2006/ole">
            <p:oleObj spid="_x0000_s18434" name="Equation" r:id="rId3" imgW="72360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42862" y="2057400"/>
          <a:ext cx="5658276" cy="2743200"/>
        </p:xfrm>
        <a:graphic>
          <a:graphicData uri="http://schemas.openxmlformats.org/presentationml/2006/ole">
            <p:oleObj spid="_x0000_s19458" name="Equation" r:id="rId3" imgW="838080" imgH="4060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Maiandra GD" pitchFamily="34" charset="0"/>
              </a:rPr>
              <a:t>A group of 40 children attended a baseball game on a field trip. Each child received either a hot dog or a bag of popcorn. Hot dogs were $2.25 and popcorn was $1.75. If the total bill was $83.50, how many hotdogs and bags of popcorn were purchased?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97784" y="58674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3750" y="2057400"/>
          <a:ext cx="6296501" cy="2743200"/>
        </p:xfrm>
        <a:graphic>
          <a:graphicData uri="http://schemas.openxmlformats.org/presentationml/2006/ole">
            <p:oleObj spid="_x0000_s20482" name="Equation" r:id="rId3" imgW="99036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164736" y="58674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The cost of 3 boxes of envelopes and 4 boxes of notebook paper is $13.25. Two boxes of envelopes and 6 boxes of notebook paper cost $17. Find the cost of each. 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46676" y="586740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The cost of 12 oranges and 7 apples is $5.36. Eight oranges and 5 apples cost $3.68. Find the cost of each. 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57096" y="586740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Gabby and Sydney bought some pens and pencils. Gabby bought 4 pens and 5 pencils for $6.71. Sydney bought 5 pens and 3 pencils for $7.12. Find the cost of each. 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95380" y="5867400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Maiandra GD" pitchFamily="34" charset="0"/>
              </a:rPr>
              <a:t>A high school band held a bake sale. The number of cupcakes sold was four more than twice the number of brownies sold. The band sold a total of 52 cupcakes and brownies.  Find how many of each were sold at the bake sale. 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96983" y="5867400"/>
            <a:ext cx="62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dirty="0" smtClean="0">
                <a:latin typeface="Maiandra GD" pitchFamily="34" charset="0"/>
              </a:rPr>
              <a:t>A sporting goods store sells right-handed and left-handed baseball gloves. In one month, 12 gloves were sold for a total of $561. Right-handed gloves cost $45 each and left-handed gloves cost $52 each. How many of each type of glove were sold?</a:t>
            </a:r>
            <a:endParaRPr lang="en-US" sz="3600" dirty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23620" y="5867400"/>
            <a:ext cx="369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895</Words>
  <Application>Microsoft Office PowerPoint</Application>
  <PresentationFormat>On-screen Show (4:3)</PresentationFormat>
  <Paragraphs>60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Office Theme</vt:lpstr>
      <vt:lpstr>Equation</vt:lpstr>
      <vt:lpstr>Microsoft Equation 3.0</vt:lpstr>
      <vt:lpstr>Your teacher is giving you a test worth 100 points containing 40 questions. There are two-point and four-point questions on the test. How many of each type of question are on the test?</vt:lpstr>
      <vt:lpstr>Slide 2</vt:lpstr>
      <vt:lpstr>Slide 3</vt:lpstr>
      <vt:lpstr>A group of 40 children attended a baseball game on a field trip. Each child received either a hot dog or a bag of popcorn. Hot dogs were $2.25 and popcorn was $1.75. If the total bill was $83.50, how many hotdogs and bags of popcorn were purchased?</vt:lpstr>
      <vt:lpstr>Slide 5</vt:lpstr>
      <vt:lpstr>Slide 6</vt:lpstr>
      <vt:lpstr>Slide 7</vt:lpstr>
      <vt:lpstr>A high school band held a bake sale. The number of cupcakes sold was four more than twice the number of brownies sold. The band sold a total of 52 cupcakes and brownies.  Find how many of each were sold at the bake sale.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There are 9 books stacked on a shelf. The thickness of each book is either 1 inch of 2 inches. The height of the stacks of 9 books is 14 inches. Which system of equations can be used to determine, x, the number of 1 inch-thick books in the stack, and y, the number of 2 inch-thick books?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>Irving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kgranado</dc:creator>
  <cp:lastModifiedBy>fajani</cp:lastModifiedBy>
  <cp:revision>60</cp:revision>
  <cp:lastPrinted>2015-01-26T14:10:05Z</cp:lastPrinted>
  <dcterms:created xsi:type="dcterms:W3CDTF">2014-10-20T21:32:43Z</dcterms:created>
  <dcterms:modified xsi:type="dcterms:W3CDTF">2015-01-26T17:06:07Z</dcterms:modified>
</cp:coreProperties>
</file>